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77" r:id="rId3"/>
    <p:sldId id="279" r:id="rId4"/>
    <p:sldId id="278" r:id="rId5"/>
    <p:sldId id="282" r:id="rId6"/>
    <p:sldId id="283" r:id="rId7"/>
    <p:sldId id="281" r:id="rId8"/>
    <p:sldId id="284" r:id="rId9"/>
    <p:sldId id="285" r:id="rId10"/>
    <p:sldId id="286" r:id="rId11"/>
    <p:sldId id="280" r:id="rId12"/>
    <p:sldId id="287" r:id="rId13"/>
    <p:sldId id="288" r:id="rId14"/>
    <p:sldId id="289" r:id="rId15"/>
    <p:sldId id="291" r:id="rId16"/>
    <p:sldId id="290" r:id="rId17"/>
    <p:sldId id="292" r:id="rId18"/>
    <p:sldId id="293" r:id="rId19"/>
    <p:sldId id="295" r:id="rId20"/>
    <p:sldId id="296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60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FF9E1-68F4-482D-B5D8-82E73F4DEC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432C8A-00C5-4DCB-8FED-1D7D5F9375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8781FC-654F-4A0B-8AF5-C2817CEB8E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169E6-C086-4DBA-B507-EF2FF6862B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B0024-C925-4E0B-8FB1-9E3A37564A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4D776-9B9E-415D-9177-E6FDF454DA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1A43DE-306F-480B-B2DB-3A571A0788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A708E7-BED9-427F-919D-50DC49C57F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ED2A7-17E7-4A74-BC0C-FE05CF4902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97B368-C307-4B24-8C9B-933021D027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71D84F-FBC9-4A43-A824-39F76F2D41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B6513C-BF3B-419F-9080-39DB840BEC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http://mos-film.com/wp-content/uploads/2013/05/information_items_13069184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Home\Desktop\2 июня парк\DSCN459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" r="10642"/>
          <a:stretch/>
        </p:blipFill>
        <p:spPr bwMode="auto">
          <a:xfrm>
            <a:off x="1115616" y="1556792"/>
            <a:ext cx="6994872" cy="5078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82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Home\Desktop\2 июня парк\DSCN45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Home\Desktop\2 июня парк\DSCN45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Home\Desktop\2 июня парк\DSCN45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2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Home\Desktop\2 июня парк\DSCN46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02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ome\Desktop\2 июня парк\DSCN45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00199"/>
            <a:ext cx="7200800" cy="4800533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892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ome\Desktop\2 июня парк\DSCN46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81" y="1600200"/>
            <a:ext cx="7521635" cy="5014424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7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Home\Desktop\2 июня парк\DSCN46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1" y="4077072"/>
            <a:ext cx="4040188" cy="2693458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Home\Desktop\2 июня парк\DSCN4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Home\Desktop\2 июня парк\DSCN464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2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Home\Desktop\2 июня парк\DSCN470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145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ome\Desktop\2 июня парк\DSCN46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274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Home\Desktop\2 июня парк\DSCN46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4040188" cy="2693458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Home\Desktop\2 июня парк\DSCN46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Home\Desktop\2 июня парк\DSCN468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Home\Desktop\2 июня парк\DSCN468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2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945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Home\Desktop\2 июня парк\DSCN47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79703" cy="485313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623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Home\Desktop\2 июня парк\DSCN47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70" y="1245264"/>
            <a:ext cx="3822576" cy="295447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Home\Desktop\2 июня парк\DSCN47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01856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Home\Desktop\2 июня парк\DSCN47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Home\Desktop\2 июня парк\DSCN47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867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Home\Desktop\2 июня парк\DSCN47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9" t="1115" r="12216"/>
          <a:stretch/>
        </p:blipFill>
        <p:spPr bwMode="auto">
          <a:xfrm>
            <a:off x="1691680" y="1484784"/>
            <a:ext cx="6211459" cy="52252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985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42844" y="4929198"/>
            <a:ext cx="8569325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Каждый год во всем мире отмечается Международный день детей, 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который и в нашей стране празднуется в первый день лета – 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июня и называется Днем защиты детей. </a:t>
            </a:r>
          </a:p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Такое название связано с тем, что детство каждого ребенка должно быть под 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защитой – защитой прав, здоровья и жизни подрастающего поколения.</a:t>
            </a:r>
          </a:p>
        </p:txBody>
      </p:sp>
      <p:pic>
        <p:nvPicPr>
          <p:cNvPr id="4100" name="Picture 7" descr="p11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28604"/>
            <a:ext cx="6119812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Home\Desktop\2 июня парк\DSCN47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632848" cy="508856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139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1116013" y="5084763"/>
            <a:ext cx="7416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000" dirty="0">
                <a:solidFill>
                  <a:schemeClr val="bg1"/>
                </a:solidFill>
              </a:rPr>
              <a:t>Часто проблемным семьям можно помочь, работая как с самими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детьми, так и с их родителями, а в критических ситуациях детей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из таких семей приходится просто изымать, чтобы спасти их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здоровье и жизнь.</a:t>
            </a:r>
          </a:p>
        </p:txBody>
      </p:sp>
      <p:pic>
        <p:nvPicPr>
          <p:cNvPr id="21510" name="Picture 6" descr="http://www.goodhouse.ru/upload/from_root/det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715000" cy="3829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5"/>
          <p:cNvSpPr>
            <a:spLocks noChangeArrowheads="1" noChangeShapeType="1" noTextEdit="1"/>
          </p:cNvSpPr>
          <p:nvPr/>
        </p:nvSpPr>
        <p:spPr bwMode="auto">
          <a:xfrm>
            <a:off x="611188" y="2060575"/>
            <a:ext cx="8280400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Каждый из нас должен помнить, </a:t>
            </a:r>
          </a:p>
          <a:p>
            <a:pPr algn="ctr"/>
            <a:r>
              <a:rPr lang="ru-RU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что детство должно быть у каждого ребенка, </a:t>
            </a:r>
          </a:p>
          <a:p>
            <a:pPr algn="ctr"/>
            <a:r>
              <a:rPr lang="ru-RU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и каждый ребенок заслуживает</a:t>
            </a:r>
          </a:p>
          <a:p>
            <a:pPr algn="ctr"/>
            <a:r>
              <a:rPr lang="ru-RU" sz="2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любви и бережного к себе отношения.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me\Desktop\2 июня парк\DSCN45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776864" cy="5184577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74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Home\Desktop\2 июня парк\DSCN45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39" y="1268760"/>
            <a:ext cx="4040188" cy="2693458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me\Desktop\2 июня парк\DSCN45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073" y="1268760"/>
            <a:ext cx="4041775" cy="269451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Home\Desktop\2 июня парк\DSCN45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39" y="4118173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Home\Desktop\2 июня парк\DSCN45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05062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9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2 июня парк\DSCN45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88832" cy="499255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01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ome\Desktop\2 июня парк\DSCN45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98928" cy="499928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79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Home\Desktop\2 июня парк\DSCN45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Home\Desktop\2 июня парк\DSCN45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ome\Desktop\2 июня парк\DSCN45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ome\Desktop\2 июня парк\DSCN45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77072"/>
            <a:ext cx="4038600" cy="269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812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Home\Desktop\2 июня парк\DSCN45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632848" cy="508856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23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Home\Desktop\2 июня парк\DSCN45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81" y="1600199"/>
            <a:ext cx="7593643" cy="506242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7308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</TotalTime>
  <Words>115</Words>
  <Application>Microsoft Office PowerPoint</Application>
  <PresentationFormat>Экран (4:3)</PresentationFormat>
  <Paragraphs>13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Home</cp:lastModifiedBy>
  <cp:revision>88</cp:revision>
  <dcterms:created xsi:type="dcterms:W3CDTF">2011-05-11T09:33:38Z</dcterms:created>
  <dcterms:modified xsi:type="dcterms:W3CDTF">2018-06-02T16:49:59Z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1577174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